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347070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№137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18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17 мая по 20 ч. 18 мая </a:t>
            </a:r>
          </a:p>
          <a:p>
            <a:pPr indent="361950"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 м/с. Температура воздуха ночью 13-15, днем                     26-28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19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18 мая по 08 ч. 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indent="361950"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9-14 м/с. Температура воздуха 11-13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61950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361950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17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914255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28200</TotalTime>
  <Words>627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5274</cp:revision>
  <cp:lastPrinted>2021-07-01T03:56:27Z</cp:lastPrinted>
  <dcterms:created xsi:type="dcterms:W3CDTF">2018-03-27T06:03:00Z</dcterms:created>
  <dcterms:modified xsi:type="dcterms:W3CDTF">2026-05-17T08:15:43Z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